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95B3E5-BAF3-48C9-9411-D679BAE7C6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A53CE40-28B4-4C02-A235-BBC088C7BE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D9AD8A-D137-42A6-A002-57DDDDF78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313-715D-4CE6-B50C-5B49EE73511F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BD381C-68E2-4F41-AA99-25E420910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BD96C5-AC0C-4F92-8B65-79B1AD9EB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8F2-3942-449F-BF0B-CAEE7FD35D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9872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597C63-46D0-4D0D-93D5-D742F061A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8EFC34F-D13E-4C63-91D1-B7A4AA399C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C72D2C-DC9E-47A7-9E87-CD88500A8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313-715D-4CE6-B50C-5B49EE73511F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9779EC-AD72-4A31-B1AF-4F0F647C6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442505-6F27-4CD0-AC9E-CC3C74DCE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8F2-3942-449F-BF0B-CAEE7FD35D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212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D4C5708-4E48-46EF-B024-FC2D90060F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D0C253-24A5-4801-9C08-880DC814D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643EE9-9317-4FCC-88E9-3443B5443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313-715D-4CE6-B50C-5B49EE73511F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325CBA-102F-4B7B-8C4B-76802ED16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6B5370-B304-42F9-8C20-8798A998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8F2-3942-449F-BF0B-CAEE7FD35D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8590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9C967F-4E3E-4EBB-BFFC-B52E60E3E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7FCBA5-4A86-4C4B-8266-775BF5E84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4512BF-5470-463C-9A55-549C948B1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313-715D-4CE6-B50C-5B49EE73511F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9F4CB9-8FA0-467F-9448-DA0235AD4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92F764-21EA-451D-8BFC-765E4661B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8F2-3942-449F-BF0B-CAEE7FD35D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9500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C8BAC5-9E9A-4EB0-B94C-61BEDDC52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FBB48D-251E-4D46-B0D5-00B66B44F7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6946A5-56E4-4C3D-9AB3-1553D415E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313-715D-4CE6-B50C-5B49EE73511F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6CDC30-9F2D-46C4-935A-71658537F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934BE8-60ED-4B8D-B0BD-650BCC298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8F2-3942-449F-BF0B-CAEE7FD35D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9145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F3BC6A-E2B6-44D7-8D3C-A8CCBE131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FE4EC0-EE0B-4DD9-A71D-97F9BDA40E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CA4762B-D648-475F-9E80-595211B8B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0F6C58-2D43-4F41-9D00-860679A7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313-715D-4CE6-B50C-5B49EE73511F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4422619-9EE4-448C-BADA-CA9E09087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BAA1A9-9A10-4764-ACEB-9DA01F012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8F2-3942-449F-BF0B-CAEE7FD35D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929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315ACC-CEBD-42A0-934E-701BE4B22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B1D112-31F4-495D-A414-C77FE18C9F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62563D-E122-4DFE-94DD-DA87086682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7FE87C1-9769-485E-9585-0E13AEA0B8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CDD82C6-C508-4B07-A0AD-4523C2D67B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F1A732D-E34F-44E6-8DC4-8933E96C2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313-715D-4CE6-B50C-5B49EE73511F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05CB66A-8F02-4A11-902B-45EB76323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E5AD2F7-797A-450D-B91B-0EA9A1470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8F2-3942-449F-BF0B-CAEE7FD35D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089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24276D-6AAC-4565-B95D-6E0E48D57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92870A1-313A-4068-9E27-93BF55409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313-715D-4CE6-B50C-5B49EE73511F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6CF0CFE-6113-4A28-8310-4E300E6F3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586F207-AACD-4530-902E-AFFF73158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8F2-3942-449F-BF0B-CAEE7FD35D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0376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66B1DB4-D74E-4B1C-B892-52641A9ED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313-715D-4CE6-B50C-5B49EE73511F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A435C35-B1EC-428D-8324-87BE3A324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1829530-9973-4A65-8F8A-82B1FDD34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8F2-3942-449F-BF0B-CAEE7FD35D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8274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DF9BA1-47CD-4672-8F0F-71658C145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B9CA0B-F345-4B90-9D7E-6BC22C1F6A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A3AFDE-CD51-4778-8AE9-2E52C2A5E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9B84D2-C638-4B7B-BFD3-50BA74789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313-715D-4CE6-B50C-5B49EE73511F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60B59A-C3FA-46EA-AC84-BC97B612B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B973FE-F83D-4EEB-ABB9-666A42102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8F2-3942-449F-BF0B-CAEE7FD35D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74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4D08A6-66B3-4F92-9E30-6178FAEB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FBED5BD-10A2-4137-97D0-2CA5EDB851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F7D5BD4-8D5A-40F0-951C-8C548BAFF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58071F-52E4-4B80-844F-F89E48EF0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313-715D-4CE6-B50C-5B49EE73511F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FA633C-9648-479F-AD47-DAE2E4A7C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260021-BEDD-4131-8B23-A96B7217E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28F2-3942-449F-BF0B-CAEE7FD35D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587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1F2C712-650F-4022-900A-99CE071A1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7442C74-761C-4BA2-A099-E0B88FA63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B2A73E-0213-4166-A691-2EB4EF014A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FD313-715D-4CE6-B50C-5B49EE73511F}" type="datetimeFigureOut">
              <a:rPr lang="es-MX" smtClean="0"/>
              <a:t>03/10/2022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56C8FB-59E5-496D-B871-0DDCA6D416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60DAE8-12D8-413E-B966-C9FE620722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F28F2-3942-449F-BF0B-CAEE7FD35D1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337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ooc.tecnm.mx/portal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r4jro3inZy0" TargetMode="External"/><Relationship Id="rId4" Type="http://schemas.openxmlformats.org/officeDocument/2006/relationships/hyperlink" Target="https://mooc.tecnm.mx/courses/course-v1:TecNM+EF01-001+2022-3/abou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6BFF43EE-F8D4-422C-A3E9-36C21D0957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4272197"/>
          </a:xfrm>
          <a:prstGeom prst="rect">
            <a:avLst/>
          </a:prstGeom>
          <a:gradFill>
            <a:gsLst>
              <a:gs pos="79000">
                <a:schemeClr val="accent1">
                  <a:lumMod val="45000"/>
                  <a:lumOff val="55000"/>
                  <a:alpha val="7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78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31E85FBF-B08C-47C5-9FF8-CCD107EA5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407108"/>
            <a:ext cx="10515600" cy="151765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MX" sz="3200" b="1" dirty="0">
                <a:solidFill>
                  <a:schemeClr val="tx1"/>
                </a:solidFill>
              </a:rPr>
              <a:t>PARTICIPACIÓN DE TODOS LOS ESTUDIANTES DE NUEVO INGRESO Y EN GENERAL DE LA COMUNIDAD ESTUDIANTIL.</a:t>
            </a:r>
          </a:p>
        </p:txBody>
      </p:sp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922E83B2-8628-413F-9EC7-78951891CAB9}"/>
              </a:ext>
            </a:extLst>
          </p:cNvPr>
          <p:cNvSpPr txBox="1">
            <a:spLocks/>
          </p:cNvSpPr>
          <p:nvPr/>
        </p:nvSpPr>
        <p:spPr>
          <a:xfrm>
            <a:off x="543463" y="5539997"/>
            <a:ext cx="11283351" cy="1199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s-MX" sz="2800" b="1" dirty="0">
                <a:solidFill>
                  <a:srgbClr val="FF0000"/>
                </a:solidFill>
              </a:rPr>
              <a:t>Curso tipo MOOC, con la asignación de 1 crédito complementario para los estudiantes que terminen de manera satisfactoria en tiempo y forma.</a:t>
            </a:r>
          </a:p>
          <a:p>
            <a:pPr algn="ctr">
              <a:lnSpc>
                <a:spcPct val="120000"/>
              </a:lnSpc>
            </a:pPr>
            <a:endParaRPr lang="es-MX" sz="3600" dirty="0">
              <a:solidFill>
                <a:schemeClr val="tx1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516A9F1A-C3A6-4BEB-8DD1-531B9E9637A4}"/>
              </a:ext>
            </a:extLst>
          </p:cNvPr>
          <p:cNvSpPr txBox="1"/>
          <p:nvPr/>
        </p:nvSpPr>
        <p:spPr>
          <a:xfrm>
            <a:off x="3278037" y="733187"/>
            <a:ext cx="36748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rgbClr val="FF0000"/>
                </a:solidFill>
                <a:highlight>
                  <a:srgbClr val="FFFF00"/>
                </a:highlight>
              </a:rPr>
              <a:t>Valor 1 Crédito Complementario.</a:t>
            </a:r>
          </a:p>
        </p:txBody>
      </p:sp>
    </p:spTree>
    <p:extLst>
      <p:ext uri="{BB962C8B-B14F-4D97-AF65-F5344CB8AC3E}">
        <p14:creationId xmlns:p14="http://schemas.microsoft.com/office/powerpoint/2010/main" val="411966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9468F24-FD48-407D-BF0A-FA225B60F7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71" b="22515"/>
          <a:stretch/>
        </p:blipFill>
        <p:spPr>
          <a:xfrm>
            <a:off x="0" y="-1"/>
            <a:ext cx="12192000" cy="1533993"/>
          </a:xfrm>
          <a:prstGeom prst="rect">
            <a:avLst/>
          </a:prstGeom>
          <a:gradFill>
            <a:gsLst>
              <a:gs pos="79000">
                <a:schemeClr val="accent1">
                  <a:lumMod val="45000"/>
                  <a:lumOff val="55000"/>
                  <a:alpha val="7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78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BDD60345-22F8-430E-9827-23EF83487EE5}"/>
              </a:ext>
            </a:extLst>
          </p:cNvPr>
          <p:cNvSpPr txBox="1">
            <a:spLocks/>
          </p:cNvSpPr>
          <p:nvPr/>
        </p:nvSpPr>
        <p:spPr>
          <a:xfrm>
            <a:off x="690797" y="4289686"/>
            <a:ext cx="10515600" cy="1034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lnSpc>
                <a:spcPct val="100000"/>
              </a:lnSpc>
              <a:buFont typeface="Arial" panose="020B0604020202020204" pitchFamily="34" charset="0"/>
              <a:buNone/>
            </a:pPr>
            <a:endParaRPr lang="es-MX" b="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EFA0C23-BCFC-4E41-B494-84F32E3AAE77}"/>
              </a:ext>
            </a:extLst>
          </p:cNvPr>
          <p:cNvSpPr/>
          <p:nvPr/>
        </p:nvSpPr>
        <p:spPr>
          <a:xfrm>
            <a:off x="327804" y="1793037"/>
            <a:ext cx="115766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dirty="0"/>
              <a:t>1. </a:t>
            </a:r>
            <a:r>
              <a:rPr lang="es-MX" sz="2000" dirty="0"/>
              <a:t>El curso tipo </a:t>
            </a:r>
            <a:r>
              <a:rPr lang="es-MX" sz="2000" b="1" dirty="0"/>
              <a:t>MOOC del TecNM “Con Educación Financiera: Construye tu Futuro</a:t>
            </a:r>
          </a:p>
          <a:p>
            <a:pPr algn="ctr"/>
            <a:r>
              <a:rPr lang="es-MX" sz="2000" b="1" dirty="0"/>
              <a:t>Financiero”</a:t>
            </a:r>
            <a:r>
              <a:rPr lang="es-MX" sz="2000" dirty="0"/>
              <a:t>, tendrá asignado </a:t>
            </a:r>
            <a:r>
              <a:rPr lang="es-MX" sz="2000" b="1" dirty="0"/>
              <a:t>1 crédito complementario </a:t>
            </a:r>
            <a:r>
              <a:rPr lang="es-MX" sz="2000" dirty="0"/>
              <a:t>para los estudiantes que lo cursen,</a:t>
            </a:r>
          </a:p>
          <a:p>
            <a:pPr algn="ctr"/>
            <a:r>
              <a:rPr lang="es-MX" sz="2000" dirty="0"/>
              <a:t>el cual tendrá una duración de 40 horas y estará dividido en 10 módulos de acuerdo con el</a:t>
            </a:r>
          </a:p>
          <a:p>
            <a:pPr algn="ctr"/>
            <a:r>
              <a:rPr lang="es-MX" sz="2000" dirty="0"/>
              <a:t>siguiente temario: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60947D00-D227-42D1-9F62-28782DF28815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025" y="3141612"/>
            <a:ext cx="5988653" cy="2634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9468F24-FD48-407D-BF0A-FA225B60F7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71" b="22515"/>
          <a:stretch/>
        </p:blipFill>
        <p:spPr>
          <a:xfrm>
            <a:off x="0" y="-1"/>
            <a:ext cx="12192000" cy="1533993"/>
          </a:xfrm>
          <a:prstGeom prst="rect">
            <a:avLst/>
          </a:prstGeom>
          <a:gradFill>
            <a:gsLst>
              <a:gs pos="79000">
                <a:schemeClr val="accent1">
                  <a:lumMod val="45000"/>
                  <a:lumOff val="55000"/>
                  <a:alpha val="7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78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BDD60345-22F8-430E-9827-23EF83487EE5}"/>
              </a:ext>
            </a:extLst>
          </p:cNvPr>
          <p:cNvSpPr txBox="1">
            <a:spLocks/>
          </p:cNvSpPr>
          <p:nvPr/>
        </p:nvSpPr>
        <p:spPr>
          <a:xfrm>
            <a:off x="690797" y="4289686"/>
            <a:ext cx="10515600" cy="1034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ctr">
              <a:lnSpc>
                <a:spcPct val="100000"/>
              </a:lnSpc>
              <a:buFont typeface="Arial" panose="020B0604020202020204" pitchFamily="34" charset="0"/>
              <a:buNone/>
            </a:pPr>
            <a:endParaRPr lang="es-MX" b="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8EFA0C23-BCFC-4E41-B494-84F32E3AAE77}"/>
              </a:ext>
            </a:extLst>
          </p:cNvPr>
          <p:cNvSpPr/>
          <p:nvPr/>
        </p:nvSpPr>
        <p:spPr>
          <a:xfrm>
            <a:off x="838199" y="2271525"/>
            <a:ext cx="10808897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/>
              <a:t>Curso MOOC del TecNM “Con Educación Financiera: Construye</a:t>
            </a:r>
          </a:p>
          <a:p>
            <a:pPr algn="ctr"/>
            <a:r>
              <a:rPr lang="es-MX" sz="2000" dirty="0"/>
              <a:t>tu Futuro Financiero”, para lo cual </a:t>
            </a:r>
            <a:r>
              <a:rPr lang="es-MX" sz="2000" b="1" dirty="0"/>
              <a:t>se proporciona información en el Portal del TecNM y en</a:t>
            </a:r>
          </a:p>
          <a:p>
            <a:pPr algn="ctr"/>
            <a:r>
              <a:rPr lang="es-MX" sz="2000" b="1" dirty="0"/>
              <a:t>los siguientes links:</a:t>
            </a:r>
          </a:p>
          <a:p>
            <a:pPr algn="ctr"/>
            <a:r>
              <a:rPr lang="es-MX" sz="2000" b="1" dirty="0"/>
              <a:t>Portal TecNM: </a:t>
            </a:r>
          </a:p>
          <a:p>
            <a:pPr algn="ctr"/>
            <a:r>
              <a:rPr lang="es-MX" sz="2000" dirty="0">
                <a:hlinkClick r:id="rId3"/>
              </a:rPr>
              <a:t>https://mooc.tecnm.mx/portal/</a:t>
            </a:r>
            <a:endParaRPr lang="es-MX" sz="2000" dirty="0"/>
          </a:p>
          <a:p>
            <a:pPr algn="ctr"/>
            <a:endParaRPr lang="es-MX" sz="2000" b="1" dirty="0"/>
          </a:p>
          <a:p>
            <a:pPr algn="ctr"/>
            <a:r>
              <a:rPr lang="es-MX" sz="2000" b="1" dirty="0"/>
              <a:t>Registro / inscripción al curso:</a:t>
            </a:r>
          </a:p>
          <a:p>
            <a:pPr algn="ctr"/>
            <a:r>
              <a:rPr lang="es-MX" sz="2000" dirty="0"/>
              <a:t> </a:t>
            </a:r>
            <a:r>
              <a:rPr lang="es-MX" sz="2000" dirty="0">
                <a:hlinkClick r:id="rId4"/>
              </a:rPr>
              <a:t>https://mooc.tecnm.mx/courses/course-v1:TecNM+EF01-001+2022-3/about</a:t>
            </a:r>
            <a:endParaRPr lang="es-MX" sz="2000" dirty="0"/>
          </a:p>
          <a:p>
            <a:pPr algn="ctr"/>
            <a:r>
              <a:rPr lang="es-MX" sz="2000" b="1" dirty="0"/>
              <a:t>Video Promocional:</a:t>
            </a:r>
          </a:p>
          <a:p>
            <a:pPr algn="ctr"/>
            <a:r>
              <a:rPr lang="es-MX" sz="2000" dirty="0"/>
              <a:t> </a:t>
            </a:r>
            <a:r>
              <a:rPr lang="es-MX" sz="2000" dirty="0">
                <a:hlinkClick r:id="rId5"/>
              </a:rPr>
              <a:t>https://youtu.be/r4jro3inZy0</a:t>
            </a:r>
            <a:endParaRPr lang="es-MX" sz="2000" dirty="0"/>
          </a:p>
          <a:p>
            <a:pPr algn="ctr"/>
            <a:endParaRPr lang="es-MX" dirty="0"/>
          </a:p>
          <a:p>
            <a:pPr algn="ctr"/>
            <a:endParaRPr lang="es-MX" dirty="0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347B39DE-2B5A-4EA0-B791-0D72BF7AB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903" y="1601778"/>
            <a:ext cx="11274724" cy="4351338"/>
          </a:xfrm>
        </p:spPr>
        <p:txBody>
          <a:bodyPr>
            <a:normAutofit/>
          </a:bodyPr>
          <a:lstStyle/>
          <a:p>
            <a:pPr algn="ctr"/>
            <a:r>
              <a:rPr lang="es-MX" sz="2000" b="1" dirty="0">
                <a:solidFill>
                  <a:srgbClr val="FF0000"/>
                </a:solidFill>
              </a:rPr>
              <a:t>Se debe utilizar su cuenta de correo institucional y sea esta la cuenta de registro en la plataforma                   </a:t>
            </a:r>
            <a:endParaRPr lang="es-MX" sz="2000" dirty="0">
              <a:solidFill>
                <a:srgbClr val="FF0000"/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7A25DAEF-0521-4469-BB39-F249BC3EB363}"/>
              </a:ext>
            </a:extLst>
          </p:cNvPr>
          <p:cNvSpPr/>
          <p:nvPr/>
        </p:nvSpPr>
        <p:spPr>
          <a:xfrm>
            <a:off x="2900596" y="5391794"/>
            <a:ext cx="62088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/>
              <a:t>Inscripción:     12 de septiembre al 16 de diciembre de 2022.</a:t>
            </a:r>
          </a:p>
          <a:p>
            <a:pPr algn="ctr"/>
            <a:r>
              <a:rPr lang="es-MX" b="1" dirty="0"/>
              <a:t>Inicio del Curso:  12 de septiembre al 20 de diciembre de 2022.</a:t>
            </a:r>
          </a:p>
        </p:txBody>
      </p:sp>
    </p:spTree>
    <p:extLst>
      <p:ext uri="{BB962C8B-B14F-4D97-AF65-F5344CB8AC3E}">
        <p14:creationId xmlns:p14="http://schemas.microsoft.com/office/powerpoint/2010/main" val="11872596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219</Words>
  <Application>Microsoft Office PowerPoint</Application>
  <PresentationFormat>Panorámica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Usuario-205</cp:lastModifiedBy>
  <cp:revision>7</cp:revision>
  <dcterms:created xsi:type="dcterms:W3CDTF">2022-10-03T19:59:11Z</dcterms:created>
  <dcterms:modified xsi:type="dcterms:W3CDTF">2022-10-03T21:21:23Z</dcterms:modified>
</cp:coreProperties>
</file>